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8" r:id="rId2"/>
    <p:sldId id="296" r:id="rId3"/>
    <p:sldId id="297" r:id="rId4"/>
    <p:sldId id="299" r:id="rId5"/>
    <p:sldId id="305" r:id="rId6"/>
    <p:sldId id="306" r:id="rId7"/>
    <p:sldId id="307" r:id="rId8"/>
    <p:sldId id="308" r:id="rId9"/>
    <p:sldId id="309" r:id="rId10"/>
    <p:sldId id="31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6E657-7128-4638-84D9-F5FE7390848F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18C52-506A-4210-AD25-A44E53149C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915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>
            <a:extLst>
              <a:ext uri="{FF2B5EF4-FFF2-40B4-BE49-F238E27FC236}">
                <a16:creationId xmlns:a16="http://schemas.microsoft.com/office/drawing/2014/main" id="{EA442009-B663-4C99-BB69-7E3A38A7A4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3A99AC-40FB-4E1B-9AF4-E0B2D7D3442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3475" name="Rectangle 2">
            <a:extLst>
              <a:ext uri="{FF2B5EF4-FFF2-40B4-BE49-F238E27FC236}">
                <a16:creationId xmlns:a16="http://schemas.microsoft.com/office/drawing/2014/main" id="{67655B99-9497-4156-8310-346BAC0DE4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>
            <a:extLst>
              <a:ext uri="{FF2B5EF4-FFF2-40B4-BE49-F238E27FC236}">
                <a16:creationId xmlns:a16="http://schemas.microsoft.com/office/drawing/2014/main" id="{4B07A1E1-2F1E-4825-948F-B1A78A415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51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>
            <a:extLst>
              <a:ext uri="{FF2B5EF4-FFF2-40B4-BE49-F238E27FC236}">
                <a16:creationId xmlns:a16="http://schemas.microsoft.com/office/drawing/2014/main" id="{209ED8D1-2228-4513-B224-250ACA3DB6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12B36-C9B3-4823-BEE0-73127A66D572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1907" name="Rectangle 2">
            <a:extLst>
              <a:ext uri="{FF2B5EF4-FFF2-40B4-BE49-F238E27FC236}">
                <a16:creationId xmlns:a16="http://schemas.microsoft.com/office/drawing/2014/main" id="{C36A595E-97E1-4E98-B969-AE70E3B7D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>
            <a:extLst>
              <a:ext uri="{FF2B5EF4-FFF2-40B4-BE49-F238E27FC236}">
                <a16:creationId xmlns:a16="http://schemas.microsoft.com/office/drawing/2014/main" id="{F4D71BE5-63F5-4151-A9D3-E500C0EF1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7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>
            <a:extLst>
              <a:ext uri="{FF2B5EF4-FFF2-40B4-BE49-F238E27FC236}">
                <a16:creationId xmlns:a16="http://schemas.microsoft.com/office/drawing/2014/main" id="{8DA974F5-3261-43E7-AEEA-A0F17F39C2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7DDF30-B4CB-4871-B186-495F458EE8C8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23" name="Rectangle 2">
            <a:extLst>
              <a:ext uri="{FF2B5EF4-FFF2-40B4-BE49-F238E27FC236}">
                <a16:creationId xmlns:a16="http://schemas.microsoft.com/office/drawing/2014/main" id="{8E9E20C8-4E04-49D6-BECF-9C3A65056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>
            <a:extLst>
              <a:ext uri="{FF2B5EF4-FFF2-40B4-BE49-F238E27FC236}">
                <a16:creationId xmlns:a16="http://schemas.microsoft.com/office/drawing/2014/main" id="{C0983005-AB51-4B8B-8BBA-8984FD695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54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7">
            <a:extLst>
              <a:ext uri="{FF2B5EF4-FFF2-40B4-BE49-F238E27FC236}">
                <a16:creationId xmlns:a16="http://schemas.microsoft.com/office/drawing/2014/main" id="{FC9BCD6E-2785-4319-92AE-CEFC04FF6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0723EE-7F55-435C-B8C8-F63F85BAA801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7571" name="Rectangle 2">
            <a:extLst>
              <a:ext uri="{FF2B5EF4-FFF2-40B4-BE49-F238E27FC236}">
                <a16:creationId xmlns:a16="http://schemas.microsoft.com/office/drawing/2014/main" id="{69632E31-CA9D-48BF-994F-513B0F5000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2" name="Rectangle 3">
            <a:extLst>
              <a:ext uri="{FF2B5EF4-FFF2-40B4-BE49-F238E27FC236}">
                <a16:creationId xmlns:a16="http://schemas.microsoft.com/office/drawing/2014/main" id="{F915AC50-3418-4216-93C0-2101ED09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53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7">
            <a:extLst>
              <a:ext uri="{FF2B5EF4-FFF2-40B4-BE49-F238E27FC236}">
                <a16:creationId xmlns:a16="http://schemas.microsoft.com/office/drawing/2014/main" id="{A1C8EF33-E146-42AF-9604-3D47407EA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5D04C3-F88E-4150-9775-6AF1FA828196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9619" name="Rectangle 2">
            <a:extLst>
              <a:ext uri="{FF2B5EF4-FFF2-40B4-BE49-F238E27FC236}">
                <a16:creationId xmlns:a16="http://schemas.microsoft.com/office/drawing/2014/main" id="{A4651C68-9E29-42F3-AA95-ECB68D2F43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20" name="Rectangle 3">
            <a:extLst>
              <a:ext uri="{FF2B5EF4-FFF2-40B4-BE49-F238E27FC236}">
                <a16:creationId xmlns:a16="http://schemas.microsoft.com/office/drawing/2014/main" id="{FD54368B-E620-4279-8CD9-CE24F296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1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>
            <a:extLst>
              <a:ext uri="{FF2B5EF4-FFF2-40B4-BE49-F238E27FC236}">
                <a16:creationId xmlns:a16="http://schemas.microsoft.com/office/drawing/2014/main" id="{2BE4118B-E6DB-4746-818A-AA2D4D47B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043806-7D8D-47E1-B84B-3EB50E3D58E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1667" name="Rectangle 2">
            <a:extLst>
              <a:ext uri="{FF2B5EF4-FFF2-40B4-BE49-F238E27FC236}">
                <a16:creationId xmlns:a16="http://schemas.microsoft.com/office/drawing/2014/main" id="{A4B5B713-244F-449F-87D5-5DF5F70A24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>
            <a:extLst>
              <a:ext uri="{FF2B5EF4-FFF2-40B4-BE49-F238E27FC236}">
                <a16:creationId xmlns:a16="http://schemas.microsoft.com/office/drawing/2014/main" id="{7DBA602F-1982-49A0-932A-188A4252D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056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>
            <a:extLst>
              <a:ext uri="{FF2B5EF4-FFF2-40B4-BE49-F238E27FC236}">
                <a16:creationId xmlns:a16="http://schemas.microsoft.com/office/drawing/2014/main" id="{F5732F46-0317-47E6-ACC3-7280E25EE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FD2B23-231E-425F-B39F-FE9200EC2418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3715" name="Rectangle 2">
            <a:extLst>
              <a:ext uri="{FF2B5EF4-FFF2-40B4-BE49-F238E27FC236}">
                <a16:creationId xmlns:a16="http://schemas.microsoft.com/office/drawing/2014/main" id="{F7F91287-92A7-4ECB-8BCA-56189198EA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>
            <a:extLst>
              <a:ext uri="{FF2B5EF4-FFF2-40B4-BE49-F238E27FC236}">
                <a16:creationId xmlns:a16="http://schemas.microsoft.com/office/drawing/2014/main" id="{FD14ABEB-0C3F-453F-B444-2F3AB7F11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66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>
            <a:extLst>
              <a:ext uri="{FF2B5EF4-FFF2-40B4-BE49-F238E27FC236}">
                <a16:creationId xmlns:a16="http://schemas.microsoft.com/office/drawing/2014/main" id="{7A67F612-FA7A-4ADD-9214-9D05DF6738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5C8B50-8660-4677-864D-E2460409FD92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763" name="Rectangle 2">
            <a:extLst>
              <a:ext uri="{FF2B5EF4-FFF2-40B4-BE49-F238E27FC236}">
                <a16:creationId xmlns:a16="http://schemas.microsoft.com/office/drawing/2014/main" id="{888F095C-5A3E-4045-B051-6C11621903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>
            <a:extLst>
              <a:ext uri="{FF2B5EF4-FFF2-40B4-BE49-F238E27FC236}">
                <a16:creationId xmlns:a16="http://schemas.microsoft.com/office/drawing/2014/main" id="{41BD3300-57B6-4BBA-B4F7-E5CC839E0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888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>
            <a:extLst>
              <a:ext uri="{FF2B5EF4-FFF2-40B4-BE49-F238E27FC236}">
                <a16:creationId xmlns:a16="http://schemas.microsoft.com/office/drawing/2014/main" id="{80288EDB-FB9C-4917-A086-99398F0E01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EF2EC1-9661-42D3-A410-44F1C7ACC2CB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7811" name="Rectangle 2">
            <a:extLst>
              <a:ext uri="{FF2B5EF4-FFF2-40B4-BE49-F238E27FC236}">
                <a16:creationId xmlns:a16="http://schemas.microsoft.com/office/drawing/2014/main" id="{1425B97F-6AC3-426C-B72C-0103226515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>
            <a:extLst>
              <a:ext uri="{FF2B5EF4-FFF2-40B4-BE49-F238E27FC236}">
                <a16:creationId xmlns:a16="http://schemas.microsoft.com/office/drawing/2014/main" id="{9E9B6F14-2B51-4522-972F-609047BDF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04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>
            <a:extLst>
              <a:ext uri="{FF2B5EF4-FFF2-40B4-BE49-F238E27FC236}">
                <a16:creationId xmlns:a16="http://schemas.microsoft.com/office/drawing/2014/main" id="{70B085F8-0208-4F07-A210-737FA8A82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E29989-F131-45B3-B408-7EE661B09F6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9859" name="Rectangle 2">
            <a:extLst>
              <a:ext uri="{FF2B5EF4-FFF2-40B4-BE49-F238E27FC236}">
                <a16:creationId xmlns:a16="http://schemas.microsoft.com/office/drawing/2014/main" id="{495FC320-9F51-4D18-8D6B-5376257E9D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>
            <a:extLst>
              <a:ext uri="{FF2B5EF4-FFF2-40B4-BE49-F238E27FC236}">
                <a16:creationId xmlns:a16="http://schemas.microsoft.com/office/drawing/2014/main" id="{0CD9AF97-425F-4478-A2F2-ABA85344C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7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429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29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759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328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221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1193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400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156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03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97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9676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8874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4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>
            <a:extLst>
              <a:ext uri="{FF2B5EF4-FFF2-40B4-BE49-F238E27FC236}">
                <a16:creationId xmlns:a16="http://schemas.microsoft.com/office/drawing/2014/main" id="{96EFBC0E-BE0D-4724-B1F7-D890F6450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2" y="1700213"/>
            <a:ext cx="5557837" cy="347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 dirty="0">
                <a:solidFill>
                  <a:srgbClr val="FF3300"/>
                </a:solidFill>
              </a:rPr>
              <a:t>Staffellauf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7200" b="1" u="sng" dirty="0">
                <a:solidFill>
                  <a:srgbClr val="FF3300"/>
                </a:solidFill>
              </a:rPr>
              <a:t>Maße       und Geräte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2" name="Picture 6" descr="ripartitore e tubi 1 ok">
            <a:extLst>
              <a:ext uri="{FF2B5EF4-FFF2-40B4-BE49-F238E27FC236}">
                <a16:creationId xmlns:a16="http://schemas.microsoft.com/office/drawing/2014/main" id="{542502D4-5E1C-49BE-8664-D5AA04427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7" y="5013326"/>
            <a:ext cx="3413125" cy="1616075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50883" name="Rectangle 2">
            <a:extLst>
              <a:ext uri="{FF2B5EF4-FFF2-40B4-BE49-F238E27FC236}">
                <a16:creationId xmlns:a16="http://schemas.microsoft.com/office/drawing/2014/main" id="{36589290-EE94-432A-8AB6-C300868C7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50884" name="Rectangle 3">
            <a:extLst>
              <a:ext uri="{FF2B5EF4-FFF2-40B4-BE49-F238E27FC236}">
                <a16:creationId xmlns:a16="http://schemas.microsoft.com/office/drawing/2014/main" id="{8426FB17-F2A2-4B93-A25F-9A3C67A3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9: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C51604A7-0179-49C1-8C8B-A1FE8D662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9"/>
            <a:ext cx="8016875" cy="317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9 reicht vom der 350m Marke bis zum Ziel (400m).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Bei der 365m Marke ist eine Übergabemarke. (Bei dieser Marke muss die Nr.8 das Strahlrohr spätestens an die Nr. 9 übergeben haben.)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Ein Verteiler (C-B-C) und links davon zwei doppelt gerollte </a:t>
            </a:r>
            <a:br>
              <a:rPr lang="de-DE" altLang="de-DE">
                <a:solidFill>
                  <a:srgbClr val="000000"/>
                </a:solidFill>
              </a:rPr>
            </a:br>
            <a:r>
              <a:rPr lang="de-DE" altLang="de-DE">
                <a:solidFill>
                  <a:srgbClr val="000000"/>
                </a:solidFill>
              </a:rPr>
              <a:t>C-Druckschläuche ohne Schlauchträger befinden sich bei der 380m Marke. Die Kupplungen der C-Druckschläuche zeigen in Richtung Ziel und dürfen den Boden nicht berühren.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16741" name="AutoShap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71D8C53-B12C-41C6-B583-237A3D4F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6743" name="AutoShape 7">
            <a:extLst>
              <a:ext uri="{FF2B5EF4-FFF2-40B4-BE49-F238E27FC236}">
                <a16:creationId xmlns:a16="http://schemas.microsoft.com/office/drawing/2014/main" id="{EA99BFF9-6629-4B14-ABD1-A45BB6F63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6" y="5807075"/>
            <a:ext cx="595312" cy="427038"/>
          </a:xfrm>
          <a:prstGeom prst="downArrow">
            <a:avLst>
              <a:gd name="adj1" fmla="val 50000"/>
              <a:gd name="adj2" fmla="val 35356"/>
            </a:avLst>
          </a:pr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6744" name="Text Box 8">
            <a:extLst>
              <a:ext uri="{FF2B5EF4-FFF2-40B4-BE49-F238E27FC236}">
                <a16:creationId xmlns:a16="http://schemas.microsoft.com/office/drawing/2014/main" id="{8FCA651B-20D6-49AE-A6D8-80BDBA501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1" y="5734051"/>
            <a:ext cx="11922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3200" b="1">
                <a:solidFill>
                  <a:srgbClr val="000000"/>
                </a:solidFill>
              </a:rPr>
              <a:t>Ziel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nimBg="1"/>
      <p:bldP spid="116743" grpId="0" animBg="1"/>
      <p:bldP spid="1167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E6ABE4E1-AAB7-416A-BC85-336F63A2F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D605E7D8-4825-4EB5-B142-A58C3C5B2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1:</a:t>
            </a: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3E14EAAC-3A49-4BBC-B279-373EF6BC8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1 reicht vom Start (0m Marke) bis zur 25m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20m Marke ist eine Leiterwand aufgestellt.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Am linken Fuß (in Angriffsrichtung) befindet sich ein nicht- absperrbares C-Strahlrohr. </a:t>
            </a:r>
          </a:p>
        </p:txBody>
      </p:sp>
      <p:pic>
        <p:nvPicPr>
          <p:cNvPr id="76805" name="Picture 5" descr="Muro 1">
            <a:extLst>
              <a:ext uri="{FF2B5EF4-FFF2-40B4-BE49-F238E27FC236}">
                <a16:creationId xmlns:a16="http://schemas.microsoft.com/office/drawing/2014/main" id="{3A2668F9-C850-4192-9CAD-CECBC6E3A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1" r="1624"/>
          <a:stretch>
            <a:fillRect/>
          </a:stretch>
        </p:blipFill>
        <p:spPr bwMode="auto">
          <a:xfrm>
            <a:off x="2443164" y="3933826"/>
            <a:ext cx="2303463" cy="2022475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6806" name="Picture 6" descr="lancia">
            <a:extLst>
              <a:ext uri="{FF2B5EF4-FFF2-40B4-BE49-F238E27FC236}">
                <a16:creationId xmlns:a16="http://schemas.microsoft.com/office/drawing/2014/main" id="{5BECED61-6694-45CD-88EE-BBBC17DC2DC2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5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4" t="17661" r="5991"/>
          <a:stretch>
            <a:fillRect/>
          </a:stretch>
        </p:blipFill>
        <p:spPr bwMode="auto">
          <a:xfrm rot="-200500">
            <a:off x="5064126" y="5167313"/>
            <a:ext cx="1744662" cy="1141412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6807" name="Line 7">
            <a:extLst>
              <a:ext uri="{FF2B5EF4-FFF2-40B4-BE49-F238E27FC236}">
                <a16:creationId xmlns:a16="http://schemas.microsoft.com/office/drawing/2014/main" id="{1C568D6F-85D7-48DB-B481-5DE8A24767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6914" y="3789363"/>
            <a:ext cx="1509713" cy="194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08" name="Line 8">
            <a:extLst>
              <a:ext uri="{FF2B5EF4-FFF2-40B4-BE49-F238E27FC236}">
                <a16:creationId xmlns:a16="http://schemas.microsoft.com/office/drawing/2014/main" id="{FC68A811-93D6-4B39-A0F3-DC6C6BE8B3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7252" y="3789364"/>
            <a:ext cx="79375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11" name="Rectangle 11" descr="70%">
            <a:extLst>
              <a:ext uri="{FF2B5EF4-FFF2-40B4-BE49-F238E27FC236}">
                <a16:creationId xmlns:a16="http://schemas.microsoft.com/office/drawing/2014/main" id="{92DFCAD7-AF25-4179-8CF9-4B98665A0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1" y="5126039"/>
            <a:ext cx="157162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2" name="Rectangle 12" descr="70%">
            <a:extLst>
              <a:ext uri="{FF2B5EF4-FFF2-40B4-BE49-F238E27FC236}">
                <a16:creationId xmlns:a16="http://schemas.microsoft.com/office/drawing/2014/main" id="{98471AB5-0D71-4266-AC4A-4C236D9CA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1" y="5126039"/>
            <a:ext cx="158750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3" name="Rectangle 13" descr="70%">
            <a:extLst>
              <a:ext uri="{FF2B5EF4-FFF2-40B4-BE49-F238E27FC236}">
                <a16:creationId xmlns:a16="http://schemas.microsoft.com/office/drawing/2014/main" id="{F1B14936-5B09-4B0D-8417-2817F0C2F7E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64564" y="5918201"/>
            <a:ext cx="142875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4" name="Rectangle 14" descr="70%">
            <a:extLst>
              <a:ext uri="{FF2B5EF4-FFF2-40B4-BE49-F238E27FC236}">
                <a16:creationId xmlns:a16="http://schemas.microsoft.com/office/drawing/2014/main" id="{3974BF0A-F463-4833-8EDA-5EDC90E73F2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64564" y="5197476"/>
            <a:ext cx="142875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5" name="Rectangle 15" descr="70%">
            <a:extLst>
              <a:ext uri="{FF2B5EF4-FFF2-40B4-BE49-F238E27FC236}">
                <a16:creationId xmlns:a16="http://schemas.microsoft.com/office/drawing/2014/main" id="{C4024425-2745-447F-B254-31C526D73A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64564" y="4478339"/>
            <a:ext cx="142875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6" name="Rectangle 16" descr="70%">
            <a:extLst>
              <a:ext uri="{FF2B5EF4-FFF2-40B4-BE49-F238E27FC236}">
                <a16:creationId xmlns:a16="http://schemas.microsoft.com/office/drawing/2014/main" id="{86DB96A2-CEFE-4619-84A2-F1DFF697B7E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64564" y="3757614"/>
            <a:ext cx="142875" cy="352425"/>
          </a:xfrm>
          <a:prstGeom prst="rect">
            <a:avLst/>
          </a:prstGeom>
          <a:pattFill prst="pct70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76818" name="Line 18">
            <a:extLst>
              <a:ext uri="{FF2B5EF4-FFF2-40B4-BE49-F238E27FC236}">
                <a16:creationId xmlns:a16="http://schemas.microsoft.com/office/drawing/2014/main" id="{4880C195-3965-41F1-BE7B-7A1372D430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3860800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19" name="Line 19">
            <a:extLst>
              <a:ext uri="{FF2B5EF4-FFF2-40B4-BE49-F238E27FC236}">
                <a16:creationId xmlns:a16="http://schemas.microsoft.com/office/drawing/2014/main" id="{F697FE4D-A9F1-4600-ADE0-7E82012E8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6627" y="6742113"/>
            <a:ext cx="270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0" name="Line 20">
            <a:extLst>
              <a:ext uri="{FF2B5EF4-FFF2-40B4-BE49-F238E27FC236}">
                <a16:creationId xmlns:a16="http://schemas.microsoft.com/office/drawing/2014/main" id="{9C0E03AF-2C06-4B1C-9040-C8109300672B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4581525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1" name="Line 21">
            <a:extLst>
              <a:ext uri="{FF2B5EF4-FFF2-40B4-BE49-F238E27FC236}">
                <a16:creationId xmlns:a16="http://schemas.microsoft.com/office/drawing/2014/main" id="{FF93A388-8F20-4383-9DA6-403F33E86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4005263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2" name="Line 22">
            <a:extLst>
              <a:ext uri="{FF2B5EF4-FFF2-40B4-BE49-F238E27FC236}">
                <a16:creationId xmlns:a16="http://schemas.microsoft.com/office/drawing/2014/main" id="{BA28F38F-05E3-4056-B1CE-9CCE72863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4724400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3" name="Line 23">
            <a:extLst>
              <a:ext uri="{FF2B5EF4-FFF2-40B4-BE49-F238E27FC236}">
                <a16:creationId xmlns:a16="http://schemas.microsoft.com/office/drawing/2014/main" id="{F7BD5047-CE12-4CEE-A1D6-E34EF7132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5300663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4" name="Line 24">
            <a:extLst>
              <a:ext uri="{FF2B5EF4-FFF2-40B4-BE49-F238E27FC236}">
                <a16:creationId xmlns:a16="http://schemas.microsoft.com/office/drawing/2014/main" id="{A4092942-912E-4804-89F5-529D13A9E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5445125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5" name="Line 25">
            <a:extLst>
              <a:ext uri="{FF2B5EF4-FFF2-40B4-BE49-F238E27FC236}">
                <a16:creationId xmlns:a16="http://schemas.microsoft.com/office/drawing/2014/main" id="{162D1275-854B-4EF5-9B65-651C29B3E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6021388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6" name="Line 26">
            <a:extLst>
              <a:ext uri="{FF2B5EF4-FFF2-40B4-BE49-F238E27FC236}">
                <a16:creationId xmlns:a16="http://schemas.microsoft.com/office/drawing/2014/main" id="{3BF40203-186F-492A-92DE-A9821B14C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7" y="6165850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7" name="Line 27">
            <a:extLst>
              <a:ext uri="{FF2B5EF4-FFF2-40B4-BE49-F238E27FC236}">
                <a16:creationId xmlns:a16="http://schemas.microsoft.com/office/drawing/2014/main" id="{84B26EF5-032B-42FB-AB68-5F8962634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1" y="3716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28" name="Text Box 28">
            <a:extLst>
              <a:ext uri="{FF2B5EF4-FFF2-40B4-BE49-F238E27FC236}">
                <a16:creationId xmlns:a16="http://schemas.microsoft.com/office/drawing/2014/main" id="{A724CE5B-5628-4877-894C-5F36E4A62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4157663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40cm</a:t>
            </a:r>
          </a:p>
        </p:txBody>
      </p:sp>
      <p:sp>
        <p:nvSpPr>
          <p:cNvPr id="76829" name="Text Box 29">
            <a:extLst>
              <a:ext uri="{FF2B5EF4-FFF2-40B4-BE49-F238E27FC236}">
                <a16:creationId xmlns:a16="http://schemas.microsoft.com/office/drawing/2014/main" id="{444A34CD-A5B3-44F4-AA4F-4EA00D4DD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3803650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10cm</a:t>
            </a:r>
          </a:p>
        </p:txBody>
      </p:sp>
      <p:sp>
        <p:nvSpPr>
          <p:cNvPr id="76830" name="Text Box 30">
            <a:extLst>
              <a:ext uri="{FF2B5EF4-FFF2-40B4-BE49-F238E27FC236}">
                <a16:creationId xmlns:a16="http://schemas.microsoft.com/office/drawing/2014/main" id="{85F200D0-AEC9-4C9B-B558-6B8138AAF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4884738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40cm</a:t>
            </a:r>
          </a:p>
        </p:txBody>
      </p:sp>
      <p:sp>
        <p:nvSpPr>
          <p:cNvPr id="76831" name="Text Box 31">
            <a:extLst>
              <a:ext uri="{FF2B5EF4-FFF2-40B4-BE49-F238E27FC236}">
                <a16:creationId xmlns:a16="http://schemas.microsoft.com/office/drawing/2014/main" id="{88107FF2-ED90-4F77-B30E-6765E03BB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5603875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40cm</a:t>
            </a:r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id="{1B29FF8A-003C-4DD9-A2FE-3BD8DEA52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6324600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40cm</a:t>
            </a: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id="{614F3E2D-4466-413F-B2AA-29A568126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4524375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10cm</a:t>
            </a:r>
          </a:p>
        </p:txBody>
      </p:sp>
      <p:sp>
        <p:nvSpPr>
          <p:cNvPr id="76834" name="Text Box 34">
            <a:extLst>
              <a:ext uri="{FF2B5EF4-FFF2-40B4-BE49-F238E27FC236}">
                <a16:creationId xmlns:a16="http://schemas.microsoft.com/office/drawing/2014/main" id="{66AF1A8F-3F24-4718-A1C5-A40F7FC33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5243513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10cm</a:t>
            </a:r>
          </a:p>
        </p:txBody>
      </p:sp>
      <p:sp>
        <p:nvSpPr>
          <p:cNvPr id="76835" name="Text Box 35">
            <a:extLst>
              <a:ext uri="{FF2B5EF4-FFF2-40B4-BE49-F238E27FC236}">
                <a16:creationId xmlns:a16="http://schemas.microsoft.com/office/drawing/2014/main" id="{D6DA2D1A-CF79-4DC6-BDD7-840E91519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27" y="5964238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10cm</a:t>
            </a:r>
          </a:p>
        </p:txBody>
      </p:sp>
      <p:sp>
        <p:nvSpPr>
          <p:cNvPr id="76836" name="Line 36">
            <a:extLst>
              <a:ext uri="{FF2B5EF4-FFF2-40B4-BE49-F238E27FC236}">
                <a16:creationId xmlns:a16="http://schemas.microsoft.com/office/drawing/2014/main" id="{23253C1B-4EEC-4514-85BE-3D85811C4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1" y="4005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37" name="Line 37">
            <a:extLst>
              <a:ext uri="{FF2B5EF4-FFF2-40B4-BE49-F238E27FC236}">
                <a16:creationId xmlns:a16="http://schemas.microsoft.com/office/drawing/2014/main" id="{7AE19E5F-5F9A-46B6-AC25-B1DE71851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1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38" name="Line 38">
            <a:extLst>
              <a:ext uri="{FF2B5EF4-FFF2-40B4-BE49-F238E27FC236}">
                <a16:creationId xmlns:a16="http://schemas.microsoft.com/office/drawing/2014/main" id="{94EC2506-B21E-44BF-AFFD-B1415667F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1" y="50847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39" name="Line 39">
            <a:extLst>
              <a:ext uri="{FF2B5EF4-FFF2-40B4-BE49-F238E27FC236}">
                <a16:creationId xmlns:a16="http://schemas.microsoft.com/office/drawing/2014/main" id="{E5F65F85-538C-4239-AAFB-A81AC06AA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1" y="58054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0" name="Line 40">
            <a:extLst>
              <a:ext uri="{FF2B5EF4-FFF2-40B4-BE49-F238E27FC236}">
                <a16:creationId xmlns:a16="http://schemas.microsoft.com/office/drawing/2014/main" id="{308266ED-8029-44FA-922E-56F46B01A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1" y="6526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1" name="Line 41">
            <a:extLst>
              <a:ext uri="{FF2B5EF4-FFF2-40B4-BE49-F238E27FC236}">
                <a16:creationId xmlns:a16="http://schemas.microsoft.com/office/drawing/2014/main" id="{5D1C32F1-7C05-4CC7-8A53-0AFCF8477F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1" y="4724401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2" name="Line 42">
            <a:extLst>
              <a:ext uri="{FF2B5EF4-FFF2-40B4-BE49-F238E27FC236}">
                <a16:creationId xmlns:a16="http://schemas.microsoft.com/office/drawing/2014/main" id="{A8D2B318-B724-4C97-9C52-E0DD698B1F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1" y="5445126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3" name="Line 43">
            <a:extLst>
              <a:ext uri="{FF2B5EF4-FFF2-40B4-BE49-F238E27FC236}">
                <a16:creationId xmlns:a16="http://schemas.microsoft.com/office/drawing/2014/main" id="{F2463D14-8FC0-464F-8148-9F4A3751D0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1" y="6164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4" name="Line 44">
            <a:extLst>
              <a:ext uri="{FF2B5EF4-FFF2-40B4-BE49-F238E27FC236}">
                <a16:creationId xmlns:a16="http://schemas.microsoft.com/office/drawing/2014/main" id="{11476C71-0E48-471F-B31F-547F678FC2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6626" y="3860800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7" name="Text Box 47">
            <a:extLst>
              <a:ext uri="{FF2B5EF4-FFF2-40B4-BE49-F238E27FC236}">
                <a16:creationId xmlns:a16="http://schemas.microsoft.com/office/drawing/2014/main" id="{FBA34F08-9BAC-4ED9-8DA7-C0D26DB7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77" y="5100638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200cm</a:t>
            </a:r>
          </a:p>
        </p:txBody>
      </p:sp>
      <p:sp>
        <p:nvSpPr>
          <p:cNvPr id="76848" name="Line 48">
            <a:extLst>
              <a:ext uri="{FF2B5EF4-FFF2-40B4-BE49-F238E27FC236}">
                <a16:creationId xmlns:a16="http://schemas.microsoft.com/office/drawing/2014/main" id="{83030999-BAD2-4512-B103-F1A613D906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66001" y="3860801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49" name="Line 49">
            <a:extLst>
              <a:ext uri="{FF2B5EF4-FFF2-40B4-BE49-F238E27FC236}">
                <a16:creationId xmlns:a16="http://schemas.microsoft.com/office/drawing/2014/main" id="{84E59C89-0A3C-46C3-A152-A148FE7D5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1" y="5402263"/>
            <a:ext cx="0" cy="1339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50" name="Line 50">
            <a:extLst>
              <a:ext uri="{FF2B5EF4-FFF2-40B4-BE49-F238E27FC236}">
                <a16:creationId xmlns:a16="http://schemas.microsoft.com/office/drawing/2014/main" id="{7620A39D-4033-418F-A8DB-49024FA27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4126" y="40052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51" name="Line 51">
            <a:extLst>
              <a:ext uri="{FF2B5EF4-FFF2-40B4-BE49-F238E27FC236}">
                <a16:creationId xmlns:a16="http://schemas.microsoft.com/office/drawing/2014/main" id="{DCB0062B-00CD-4D5C-8F23-2F80B2D54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6" y="40052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53" name="Line 53">
            <a:extLst>
              <a:ext uri="{FF2B5EF4-FFF2-40B4-BE49-F238E27FC236}">
                <a16:creationId xmlns:a16="http://schemas.microsoft.com/office/drawing/2014/main" id="{2A238FAA-0B5D-4B7E-99B5-79BADD2D8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4126" y="4292600"/>
            <a:ext cx="206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54" name="Text Box 54">
            <a:extLst>
              <a:ext uri="{FF2B5EF4-FFF2-40B4-BE49-F238E27FC236}">
                <a16:creationId xmlns:a16="http://schemas.microsoft.com/office/drawing/2014/main" id="{CA5159DD-0C81-4014-8DE2-6EA4E1B95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752" y="4076700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120cm</a:t>
            </a:r>
          </a:p>
        </p:txBody>
      </p:sp>
      <p:sp>
        <p:nvSpPr>
          <p:cNvPr id="76855" name="Line 55">
            <a:extLst>
              <a:ext uri="{FF2B5EF4-FFF2-40B4-BE49-F238E27FC236}">
                <a16:creationId xmlns:a16="http://schemas.microsoft.com/office/drawing/2014/main" id="{0F4EB8F6-64A7-40F1-8BCF-5472DFEE2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83501" y="501332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56" name="Text Box 56">
            <a:extLst>
              <a:ext uri="{FF2B5EF4-FFF2-40B4-BE49-F238E27FC236}">
                <a16:creationId xmlns:a16="http://schemas.microsoft.com/office/drawing/2014/main" id="{B58200F6-552B-46D6-9114-FA67DB274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752" y="4811713"/>
            <a:ext cx="10318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</a:rPr>
              <a:t>110cm</a:t>
            </a:r>
          </a:p>
        </p:txBody>
      </p:sp>
      <p:sp>
        <p:nvSpPr>
          <p:cNvPr id="76857" name="AutoShape 5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AEC9EBF-11D6-45FF-835D-6AD044F59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7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7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1" grpId="0" animBg="1"/>
      <p:bldP spid="76812" grpId="0" animBg="1"/>
      <p:bldP spid="76813" grpId="0" animBg="1"/>
      <p:bldP spid="76814" grpId="0" animBg="1"/>
      <p:bldP spid="76815" grpId="0" animBg="1"/>
      <p:bldP spid="76816" grpId="0" animBg="1"/>
      <p:bldP spid="76828" grpId="0"/>
      <p:bldP spid="76829" grpId="0"/>
      <p:bldP spid="76830" grpId="0"/>
      <p:bldP spid="76831" grpId="0"/>
      <p:bldP spid="76832" grpId="0"/>
      <p:bldP spid="76833" grpId="0"/>
      <p:bldP spid="76834" grpId="0"/>
      <p:bldP spid="76835" grpId="0"/>
      <p:bldP spid="76847" grpId="0"/>
      <p:bldP spid="76854" grpId="0"/>
      <p:bldP spid="76856" grpId="0"/>
      <p:bldP spid="768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19BFC712-40C6-4550-864E-C95A15B12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3EC08338-DDB5-424F-A35B-DD78119EA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2: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69BC8B78-0FA2-4335-BF10-CADBBBF8C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2 reicht vom der 25m Marke bis zur 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37,5m Marke ist eine Übergabemarke. (Bei dieser Marke muss die Nr.1 das Strahlrohr spätestens an die Nr. 2 übergeben haben.)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2 ist eine reine Laufstrecke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5782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6F1B97-3CAE-473D-ADC6-725250861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78801D0E-23B3-4EAE-91C8-80E6A541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3809B1FD-C379-409E-B68A-0B52966B6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3:</a:t>
            </a:r>
          </a:p>
        </p:txBody>
      </p:sp>
      <p:sp>
        <p:nvSpPr>
          <p:cNvPr id="105476" name="Text Box 4">
            <a:extLst>
              <a:ext uri="{FF2B5EF4-FFF2-40B4-BE49-F238E27FC236}">
                <a16:creationId xmlns:a16="http://schemas.microsoft.com/office/drawing/2014/main" id="{0BEA997C-41AC-47A2-BE52-80246A5E9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3 reicht vom der 50m Marke bis zur 100m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70m Marke ist ein doppelt gerollter C-Druckschlauch mit Schlauchträger in der Mitte der Bahn abgestellt.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Eine Holzplatte mit 80cm x 80cm befindet sich bei der 75m Marke in der Mitte der Bahn.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5478" name="Rectangle 6" descr="Vertikal dunkel">
            <a:extLst>
              <a:ext uri="{FF2B5EF4-FFF2-40B4-BE49-F238E27FC236}">
                <a16:creationId xmlns:a16="http://schemas.microsoft.com/office/drawing/2014/main" id="{943E3DA3-27B2-4695-86D1-D1D9079C1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2" y="5089526"/>
            <a:ext cx="1984375" cy="352425"/>
          </a:xfrm>
          <a:prstGeom prst="rect">
            <a:avLst/>
          </a:prstGeom>
          <a:pattFill prst="dkVert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5479" name="Line 7">
            <a:extLst>
              <a:ext uri="{FF2B5EF4-FFF2-40B4-BE49-F238E27FC236}">
                <a16:creationId xmlns:a16="http://schemas.microsoft.com/office/drawing/2014/main" id="{7E0BAC86-C294-4580-B723-E7A3A670B3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32876" y="4365625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0" name="Line 8">
            <a:extLst>
              <a:ext uri="{FF2B5EF4-FFF2-40B4-BE49-F238E27FC236}">
                <a16:creationId xmlns:a16="http://schemas.microsoft.com/office/drawing/2014/main" id="{BF13834B-967F-4F02-ACE5-FA1FCE2BF4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32876" y="6165850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1" name="Line 9">
            <a:extLst>
              <a:ext uri="{FF2B5EF4-FFF2-40B4-BE49-F238E27FC236}">
                <a16:creationId xmlns:a16="http://schemas.microsoft.com/office/drawing/2014/main" id="{9BD9E894-3AF3-4EF0-8C2F-1A2099365F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32876" y="616585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2" name="Line 10">
            <a:extLst>
              <a:ext uri="{FF2B5EF4-FFF2-40B4-BE49-F238E27FC236}">
                <a16:creationId xmlns:a16="http://schemas.microsoft.com/office/drawing/2014/main" id="{4064058B-5144-45EA-9036-1CF657C71E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48501" y="616585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3" name="Line 11">
            <a:extLst>
              <a:ext uri="{FF2B5EF4-FFF2-40B4-BE49-F238E27FC236}">
                <a16:creationId xmlns:a16="http://schemas.microsoft.com/office/drawing/2014/main" id="{C3B62EDE-4AE3-4B27-B3F4-D247BA737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8502" y="6453188"/>
            <a:ext cx="1984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4" name="Text Box 12">
            <a:extLst>
              <a:ext uri="{FF2B5EF4-FFF2-40B4-BE49-F238E27FC236}">
                <a16:creationId xmlns:a16="http://schemas.microsoft.com/office/drawing/2014/main" id="{621C35EA-159C-4F1F-ADF9-A77F9622F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2" y="6165850"/>
            <a:ext cx="10318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80cm</a:t>
            </a:r>
          </a:p>
        </p:txBody>
      </p:sp>
      <p:sp>
        <p:nvSpPr>
          <p:cNvPr id="105485" name="Text Box 13">
            <a:extLst>
              <a:ext uri="{FF2B5EF4-FFF2-40B4-BE49-F238E27FC236}">
                <a16:creationId xmlns:a16="http://schemas.microsoft.com/office/drawing/2014/main" id="{097A5744-41E5-40D9-BE83-3464D92D2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77" y="5084764"/>
            <a:ext cx="10318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80cm</a:t>
            </a:r>
          </a:p>
        </p:txBody>
      </p:sp>
      <p:sp>
        <p:nvSpPr>
          <p:cNvPr id="105486" name="Line 14">
            <a:extLst>
              <a:ext uri="{FF2B5EF4-FFF2-40B4-BE49-F238E27FC236}">
                <a16:creationId xmlns:a16="http://schemas.microsoft.com/office/drawing/2014/main" id="{34C450E4-C34D-4C39-9B4A-7ED2DA146D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29751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7" name="Line 15">
            <a:extLst>
              <a:ext uri="{FF2B5EF4-FFF2-40B4-BE49-F238E27FC236}">
                <a16:creationId xmlns:a16="http://schemas.microsoft.com/office/drawing/2014/main" id="{650D3F83-2A0E-42DF-B907-45EAB325C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9429751" y="5445126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489" name="AutoShape 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D84EA48-CB82-49D2-9F9D-B18AC1224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54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5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 animBg="1"/>
      <p:bldP spid="105484" grpId="0"/>
      <p:bldP spid="105485" grpId="0"/>
      <p:bldP spid="1054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BC6E77DA-0584-431E-9A46-EBC178E0F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5F86EE27-99E5-4DB5-BC6A-F04867D0F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4: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E8164484-30F7-49CC-BB25-CBA40D1B0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4 reicht vom der 100m Marke bis zur 150m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125m Marke ist eine Übergabemarke.  Bei dieser Marke muss die Nr.3 das Strahlrohr spätestens an die Nr. 4 übergeben haben.)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4 ist eine reine Laufstrecke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6502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A74B58F-6CF2-4182-A821-261A5B1F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id="{AF47396C-6857-4DB2-958E-211631208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C2BC4334-7176-4610-8C92-87FF46C01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5: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E985A8BD-4CCA-4524-93F9-7E95B0E10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5 reicht vom der 150m Marke bis zur 200m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175m Marke ist ein Lattengestell (wie bei beim Hochsprung) in der Mitte der Bahn aufgestellt.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Das Lattengestell muss so aufgestellt sein, dass in Laufrichtung die Latte herunterfallen kann.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08567" name="Line 23">
            <a:extLst>
              <a:ext uri="{FF2B5EF4-FFF2-40B4-BE49-F238E27FC236}">
                <a16:creationId xmlns:a16="http://schemas.microsoft.com/office/drawing/2014/main" id="{2223006F-93D8-446E-8E1E-253C55EDE4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1338" y="5157788"/>
            <a:ext cx="39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69" name="Line 25">
            <a:extLst>
              <a:ext uri="{FF2B5EF4-FFF2-40B4-BE49-F238E27FC236}">
                <a16:creationId xmlns:a16="http://schemas.microsoft.com/office/drawing/2014/main" id="{2D92464F-3255-4F0F-9E7B-197B4E7C3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6" y="6381750"/>
            <a:ext cx="2698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70" name="Rectangle 26">
            <a:extLst>
              <a:ext uri="{FF2B5EF4-FFF2-40B4-BE49-F238E27FC236}">
                <a16:creationId xmlns:a16="http://schemas.microsoft.com/office/drawing/2014/main" id="{0C3B160A-D9D5-4502-B5F1-85556FA0E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9" y="6169026"/>
            <a:ext cx="239713" cy="3524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8571" name="Rectangle 27">
            <a:extLst>
              <a:ext uri="{FF2B5EF4-FFF2-40B4-BE49-F238E27FC236}">
                <a16:creationId xmlns:a16="http://schemas.microsoft.com/office/drawing/2014/main" id="{3EFD38B6-AFFF-4FC8-9222-08171013C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038" y="6169026"/>
            <a:ext cx="241300" cy="3524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8572" name="Text Box 28">
            <a:extLst>
              <a:ext uri="{FF2B5EF4-FFF2-40B4-BE49-F238E27FC236}">
                <a16:creationId xmlns:a16="http://schemas.microsoft.com/office/drawing/2014/main" id="{90B7A71B-EE4A-492A-930C-EEA076072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1" y="5526089"/>
            <a:ext cx="10334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80cm</a:t>
            </a:r>
          </a:p>
        </p:txBody>
      </p:sp>
      <p:sp>
        <p:nvSpPr>
          <p:cNvPr id="108573" name="Line 29">
            <a:extLst>
              <a:ext uri="{FF2B5EF4-FFF2-40B4-BE49-F238E27FC236}">
                <a16:creationId xmlns:a16="http://schemas.microsoft.com/office/drawing/2014/main" id="{73388B4A-C514-4C49-84F0-BDD9937312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7251" y="5157789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74" name="Line 30">
            <a:extLst>
              <a:ext uri="{FF2B5EF4-FFF2-40B4-BE49-F238E27FC236}">
                <a16:creationId xmlns:a16="http://schemas.microsoft.com/office/drawing/2014/main" id="{8F94A4BA-99F0-43C2-BFB2-649AAA4AF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7251" y="5949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77" name="Rectangle 33">
            <a:extLst>
              <a:ext uri="{FF2B5EF4-FFF2-40B4-BE49-F238E27FC236}">
                <a16:creationId xmlns:a16="http://schemas.microsoft.com/office/drawing/2014/main" id="{0EE42D4C-1363-4452-85E1-A92BABF2B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2" y="5376864"/>
            <a:ext cx="300037" cy="3524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8578" name="Rectangle 34">
            <a:extLst>
              <a:ext uri="{FF2B5EF4-FFF2-40B4-BE49-F238E27FC236}">
                <a16:creationId xmlns:a16="http://schemas.microsoft.com/office/drawing/2014/main" id="{6FAA8EA8-96AF-4E89-8F44-F336E774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2" y="5376864"/>
            <a:ext cx="300037" cy="352425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8579" name="Line 35">
            <a:extLst>
              <a:ext uri="{FF2B5EF4-FFF2-40B4-BE49-F238E27FC236}">
                <a16:creationId xmlns:a16="http://schemas.microsoft.com/office/drawing/2014/main" id="{17AE4867-7B20-4588-864F-FDA4E1E7BA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1001" y="4437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80" name="Line 36">
            <a:extLst>
              <a:ext uri="{FF2B5EF4-FFF2-40B4-BE49-F238E27FC236}">
                <a16:creationId xmlns:a16="http://schemas.microsoft.com/office/drawing/2014/main" id="{45D667F5-5C83-49BC-86EF-FFFFD14E98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7876" y="4437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66" name="Rectangle 22" descr="Vertikal dunkel">
            <a:extLst>
              <a:ext uri="{FF2B5EF4-FFF2-40B4-BE49-F238E27FC236}">
                <a16:creationId xmlns:a16="http://schemas.microsoft.com/office/drawing/2014/main" id="{18B87E51-A38F-4076-84F1-EBC9BB184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945064"/>
            <a:ext cx="300038" cy="352425"/>
          </a:xfrm>
          <a:prstGeom prst="rect">
            <a:avLst/>
          </a:prstGeom>
          <a:pattFill prst="dkVert">
            <a:fgClr>
              <a:srgbClr val="FF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08581" name="Line 37">
            <a:extLst>
              <a:ext uri="{FF2B5EF4-FFF2-40B4-BE49-F238E27FC236}">
                <a16:creationId xmlns:a16="http://schemas.microsoft.com/office/drawing/2014/main" id="{0C23514A-E490-4990-B483-5EE12E46AB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7" y="4724400"/>
            <a:ext cx="2143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8582" name="Text Box 38">
            <a:extLst>
              <a:ext uri="{FF2B5EF4-FFF2-40B4-BE49-F238E27FC236}">
                <a16:creationId xmlns:a16="http://schemas.microsoft.com/office/drawing/2014/main" id="{0F02712F-1DAD-43DE-87F9-DFA99CDC8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2" y="4437064"/>
            <a:ext cx="119062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120cm</a:t>
            </a:r>
          </a:p>
        </p:txBody>
      </p:sp>
      <p:sp>
        <p:nvSpPr>
          <p:cNvPr id="108583" name="AutoShape 3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998F220-A0FD-4771-AB46-FAFF58328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6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0" grpId="0" animBg="1"/>
      <p:bldP spid="108571" grpId="0" animBg="1"/>
      <p:bldP spid="108572" grpId="0"/>
      <p:bldP spid="108577" grpId="0" animBg="1"/>
      <p:bldP spid="108578" grpId="0" animBg="1"/>
      <p:bldP spid="108566" grpId="0" animBg="1"/>
      <p:bldP spid="108582" grpId="0"/>
      <p:bldP spid="1085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>
            <a:extLst>
              <a:ext uri="{FF2B5EF4-FFF2-40B4-BE49-F238E27FC236}">
                <a16:creationId xmlns:a16="http://schemas.microsoft.com/office/drawing/2014/main" id="{615E0825-0B23-4C3E-BED6-ADE8E11FB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74657964-A294-44D9-8627-24BD383CD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6: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5CE5DB81-5995-4A82-A6D8-C24DC35E1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6 reicht vom der 200m Marke bis zur 250m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225m Marke ist eine Hürde quer in der Mitte der Bahn aufgestellt.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Die Hürde muss so aufgestellt sein, dass diese in Laufrichtung umfallen kann.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10598" name="Line 6">
            <a:extLst>
              <a:ext uri="{FF2B5EF4-FFF2-40B4-BE49-F238E27FC236}">
                <a16:creationId xmlns:a16="http://schemas.microsoft.com/office/drawing/2014/main" id="{211E2FB1-B017-4EB7-84DC-D00832058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1338" y="5084763"/>
            <a:ext cx="39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599" name="Line 7">
            <a:extLst>
              <a:ext uri="{FF2B5EF4-FFF2-40B4-BE49-F238E27FC236}">
                <a16:creationId xmlns:a16="http://schemas.microsoft.com/office/drawing/2014/main" id="{0B9D87E6-4320-41B6-B2DB-958F45448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8502" y="6381750"/>
            <a:ext cx="277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02" name="Text Box 10">
            <a:extLst>
              <a:ext uri="{FF2B5EF4-FFF2-40B4-BE49-F238E27FC236}">
                <a16:creationId xmlns:a16="http://schemas.microsoft.com/office/drawing/2014/main" id="{795DFB16-9FF9-4E65-9AAB-BFD402C98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1" y="5526089"/>
            <a:ext cx="10334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60cm</a:t>
            </a:r>
          </a:p>
        </p:txBody>
      </p:sp>
      <p:sp>
        <p:nvSpPr>
          <p:cNvPr id="110603" name="Line 11">
            <a:extLst>
              <a:ext uri="{FF2B5EF4-FFF2-40B4-BE49-F238E27FC236}">
                <a16:creationId xmlns:a16="http://schemas.microsoft.com/office/drawing/2014/main" id="{9EACECFD-7177-4E88-9FCD-84A4235EFA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7251" y="50847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04" name="Line 12">
            <a:extLst>
              <a:ext uri="{FF2B5EF4-FFF2-40B4-BE49-F238E27FC236}">
                <a16:creationId xmlns:a16="http://schemas.microsoft.com/office/drawing/2014/main" id="{418ED84E-EF8B-4E54-8418-025C0A197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7251" y="5949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05" name="Rectangle 13">
            <a:extLst>
              <a:ext uri="{FF2B5EF4-FFF2-40B4-BE49-F238E27FC236}">
                <a16:creationId xmlns:a16="http://schemas.microsoft.com/office/drawing/2014/main" id="{AD08BF90-BA3D-404C-8332-5D9FE62E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9" y="5556251"/>
            <a:ext cx="79375" cy="354013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0606" name="Rectangle 14">
            <a:extLst>
              <a:ext uri="{FF2B5EF4-FFF2-40B4-BE49-F238E27FC236}">
                <a16:creationId xmlns:a16="http://schemas.microsoft.com/office/drawing/2014/main" id="{DC4E3F2A-A2D8-4EF9-9B87-232640539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964" y="5556251"/>
            <a:ext cx="79375" cy="354013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0607" name="Line 15">
            <a:extLst>
              <a:ext uri="{FF2B5EF4-FFF2-40B4-BE49-F238E27FC236}">
                <a16:creationId xmlns:a16="http://schemas.microsoft.com/office/drawing/2014/main" id="{360E647D-5B15-4B11-B61B-CCBF5F74FA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1338" y="47244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08" name="Line 16">
            <a:extLst>
              <a:ext uri="{FF2B5EF4-FFF2-40B4-BE49-F238E27FC236}">
                <a16:creationId xmlns:a16="http://schemas.microsoft.com/office/drawing/2014/main" id="{8D0C86B1-8F15-48CD-9934-CE30BF6177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47244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09" name="Rectangle 17" descr="Vertikal dunkel">
            <a:extLst>
              <a:ext uri="{FF2B5EF4-FFF2-40B4-BE49-F238E27FC236}">
                <a16:creationId xmlns:a16="http://schemas.microsoft.com/office/drawing/2014/main" id="{B1607424-8821-4D80-9A9E-3931485AF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5016501"/>
            <a:ext cx="2463800" cy="352425"/>
          </a:xfrm>
          <a:prstGeom prst="rect">
            <a:avLst/>
          </a:prstGeom>
          <a:pattFill prst="dkVert">
            <a:fgClr>
              <a:srgbClr val="FF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0610" name="Line 18">
            <a:extLst>
              <a:ext uri="{FF2B5EF4-FFF2-40B4-BE49-F238E27FC236}">
                <a16:creationId xmlns:a16="http://schemas.microsoft.com/office/drawing/2014/main" id="{176667D2-3397-48B5-A794-49186A2C8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4868863"/>
            <a:ext cx="246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11" name="Text Box 19">
            <a:extLst>
              <a:ext uri="{FF2B5EF4-FFF2-40B4-BE49-F238E27FC236}">
                <a16:creationId xmlns:a16="http://schemas.microsoft.com/office/drawing/2014/main" id="{93CE7EED-E098-4069-A8DC-230796511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2" y="4591050"/>
            <a:ext cx="11906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120cm</a:t>
            </a:r>
          </a:p>
        </p:txBody>
      </p:sp>
      <p:sp>
        <p:nvSpPr>
          <p:cNvPr id="110612" name="Rectangle 20">
            <a:extLst>
              <a:ext uri="{FF2B5EF4-FFF2-40B4-BE49-F238E27FC236}">
                <a16:creationId xmlns:a16="http://schemas.microsoft.com/office/drawing/2014/main" id="{83D4E8AE-EC28-401E-8FCC-1111627EE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6132513"/>
            <a:ext cx="300038" cy="35401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0615" name="Line 23">
            <a:extLst>
              <a:ext uri="{FF2B5EF4-FFF2-40B4-BE49-F238E27FC236}">
                <a16:creationId xmlns:a16="http://schemas.microsoft.com/office/drawing/2014/main" id="{8377C396-8C73-48E9-910A-1A85352E3E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16339" y="5661026"/>
            <a:ext cx="792163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16" name="Line 24">
            <a:extLst>
              <a:ext uri="{FF2B5EF4-FFF2-40B4-BE49-F238E27FC236}">
                <a16:creationId xmlns:a16="http://schemas.microsoft.com/office/drawing/2014/main" id="{96BD4DCE-2F63-4B4C-A609-22D2879D35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7588" y="5661026"/>
            <a:ext cx="79375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17" name="Line 25">
            <a:extLst>
              <a:ext uri="{FF2B5EF4-FFF2-40B4-BE49-F238E27FC236}">
                <a16:creationId xmlns:a16="http://schemas.microsoft.com/office/drawing/2014/main" id="{03BD58D7-5D3D-4F48-B810-157C14768F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4751" y="5661025"/>
            <a:ext cx="2381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0619" name="AutoShape 2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25379DE-5013-4BE4-81B5-9B5E8F17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0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/>
      <p:bldP spid="110605" grpId="0" animBg="1"/>
      <p:bldP spid="110606" grpId="0" animBg="1"/>
      <p:bldP spid="110609" grpId="0" animBg="1"/>
      <p:bldP spid="110611" grpId="0"/>
      <p:bldP spid="110612" grpId="0" animBg="1"/>
      <p:bldP spid="1106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FAC23FB0-B34A-4EE2-A3DD-A7C26AE47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65D6620A-8978-4DA2-B07F-6CE621A11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7:</a:t>
            </a: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FE1DBBA1-AC5A-40E9-B3AB-6B3A45A4F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7 reicht vom der 250m Marke bis zur 300m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275m Marke ist ein 6kg leerer tragbarer Feuerlöscher in der Mitte der Bahn abgestellt.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Eine Holzplatte mit 80cm x 80cm befindet sich bei der 280m Marke in der Mitte der Bahn.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12646" name="Rectangle 6" descr="Vertikal dunkel">
            <a:extLst>
              <a:ext uri="{FF2B5EF4-FFF2-40B4-BE49-F238E27FC236}">
                <a16:creationId xmlns:a16="http://schemas.microsoft.com/office/drawing/2014/main" id="{716C5964-D73A-47AF-8753-89EA62433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2" y="5089526"/>
            <a:ext cx="1984375" cy="352425"/>
          </a:xfrm>
          <a:prstGeom prst="rect">
            <a:avLst/>
          </a:prstGeom>
          <a:pattFill prst="dkVert">
            <a:fgClr>
              <a:srgbClr val="996633"/>
            </a:fgClr>
            <a:bgClr>
              <a:srgbClr val="663300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112647" name="Line 7">
            <a:extLst>
              <a:ext uri="{FF2B5EF4-FFF2-40B4-BE49-F238E27FC236}">
                <a16:creationId xmlns:a16="http://schemas.microsoft.com/office/drawing/2014/main" id="{6B36EB64-4494-411C-8EB6-45D9819E1E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32876" y="4365625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48" name="Line 8">
            <a:extLst>
              <a:ext uri="{FF2B5EF4-FFF2-40B4-BE49-F238E27FC236}">
                <a16:creationId xmlns:a16="http://schemas.microsoft.com/office/drawing/2014/main" id="{DB193649-6501-4BCE-98CC-672546579E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32876" y="6165850"/>
            <a:ext cx="476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49" name="Line 9">
            <a:extLst>
              <a:ext uri="{FF2B5EF4-FFF2-40B4-BE49-F238E27FC236}">
                <a16:creationId xmlns:a16="http://schemas.microsoft.com/office/drawing/2014/main" id="{BF47231B-39F9-46C3-A566-AB94CE310E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32876" y="616585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50" name="Line 10">
            <a:extLst>
              <a:ext uri="{FF2B5EF4-FFF2-40B4-BE49-F238E27FC236}">
                <a16:creationId xmlns:a16="http://schemas.microsoft.com/office/drawing/2014/main" id="{9B421078-A704-4848-A7F2-C6CEE7DEF3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48501" y="616585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51" name="Line 11">
            <a:extLst>
              <a:ext uri="{FF2B5EF4-FFF2-40B4-BE49-F238E27FC236}">
                <a16:creationId xmlns:a16="http://schemas.microsoft.com/office/drawing/2014/main" id="{BCC19EF9-D474-485C-A541-A0400CDAB0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8502" y="6453188"/>
            <a:ext cx="1984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52" name="Text Box 12">
            <a:extLst>
              <a:ext uri="{FF2B5EF4-FFF2-40B4-BE49-F238E27FC236}">
                <a16:creationId xmlns:a16="http://schemas.microsoft.com/office/drawing/2014/main" id="{1BE5383A-AA53-439B-9C74-982C1D75F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2" y="6165850"/>
            <a:ext cx="10318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80cm</a:t>
            </a:r>
          </a:p>
        </p:txBody>
      </p:sp>
      <p:sp>
        <p:nvSpPr>
          <p:cNvPr id="112653" name="Text Box 13">
            <a:extLst>
              <a:ext uri="{FF2B5EF4-FFF2-40B4-BE49-F238E27FC236}">
                <a16:creationId xmlns:a16="http://schemas.microsoft.com/office/drawing/2014/main" id="{7341DAA2-1FFA-49B5-AD10-BC4ED708B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77" y="5084764"/>
            <a:ext cx="1031875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>
                <a:solidFill>
                  <a:srgbClr val="000000"/>
                </a:solidFill>
              </a:rPr>
              <a:t>80cm</a:t>
            </a:r>
          </a:p>
        </p:txBody>
      </p:sp>
      <p:sp>
        <p:nvSpPr>
          <p:cNvPr id="112654" name="Line 14">
            <a:extLst>
              <a:ext uri="{FF2B5EF4-FFF2-40B4-BE49-F238E27FC236}">
                <a16:creationId xmlns:a16="http://schemas.microsoft.com/office/drawing/2014/main" id="{4BCA76D1-9851-4750-917F-D687343440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29751" y="4365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55" name="Line 15">
            <a:extLst>
              <a:ext uri="{FF2B5EF4-FFF2-40B4-BE49-F238E27FC236}">
                <a16:creationId xmlns:a16="http://schemas.microsoft.com/office/drawing/2014/main" id="{6BDDCCEA-12B7-4BD2-BB51-8848A1625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9429751" y="5445126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57" name="AutoShape 1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2642180-8623-418E-B690-523B5F8B2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112661" name="Picture 21" descr="Feuerlöscher">
            <a:extLst>
              <a:ext uri="{FF2B5EF4-FFF2-40B4-BE49-F238E27FC236}">
                <a16:creationId xmlns:a16="http://schemas.microsoft.com/office/drawing/2014/main" id="{68F970C6-844F-441E-88D7-B8A725ADC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2" y="4221163"/>
            <a:ext cx="1538287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 animBg="1"/>
      <p:bldP spid="112652" grpId="0"/>
      <p:bldP spid="112653" grpId="0"/>
      <p:bldP spid="1126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4B0A7021-F106-4811-85B0-6567EDE0C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  <a:latin typeface="Tahoma" panose="020B0604030504040204" pitchFamily="34" charset="0"/>
              </a:rPr>
              <a:t>400m Staffellauf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354DCC1A-2146-492F-A7EF-5536B87DA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698626"/>
            <a:ext cx="8655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Geräte und Maße des Bahnabschnittes 8:</a:t>
            </a:r>
          </a:p>
        </p:txBody>
      </p:sp>
      <p:sp>
        <p:nvSpPr>
          <p:cNvPr id="114692" name="Text Box 4">
            <a:extLst>
              <a:ext uri="{FF2B5EF4-FFF2-40B4-BE49-F238E27FC236}">
                <a16:creationId xmlns:a16="http://schemas.microsoft.com/office/drawing/2014/main" id="{C8A25A3B-C020-4509-925C-8DE1FF4A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7" y="2205038"/>
            <a:ext cx="8016875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8 reicht von der 300m Marke bis zur 350m Marke.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Bei der 325m Marke ist eine Übergabemarke. (Bei dieser Marke muss die Nr.7 das Strahlrohr spätestens an die Nr. 8 übergeben haben.)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de-DE" altLang="de-DE">
                <a:solidFill>
                  <a:srgbClr val="000000"/>
                </a:solidFill>
              </a:rPr>
              <a:t>Der Bahnabschnitt 8 ist eine reine Laufstrecke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14694" name="AutoShape 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A0D725E-9C8F-4AE5-A076-F606208D4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80101"/>
            <a:ext cx="300038" cy="354013"/>
          </a:xfrm>
          <a:prstGeom prst="actionButtonRetur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Laajakuva</PresentationFormat>
  <Paragraphs>77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2019-02-20T14:17:08Z</dcterms:created>
  <dcterms:modified xsi:type="dcterms:W3CDTF">2019-02-20T14:17:21Z</dcterms:modified>
</cp:coreProperties>
</file>